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1"/>
  </p:notesMasterIdLst>
  <p:sldIdLst>
    <p:sldId id="257" r:id="rId5"/>
    <p:sldId id="259" r:id="rId6"/>
    <p:sldId id="258" r:id="rId7"/>
    <p:sldId id="260" r:id="rId8"/>
    <p:sldId id="256" r:id="rId9"/>
    <p:sldId id="261" r:id="rId10"/>
  </p:sldIdLst>
  <p:sldSz cx="9144000" cy="6858000" type="screen4x3"/>
  <p:notesSz cx="6858000" cy="9144000"/>
  <p:custDataLst>
    <p:tags r:id="rId12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8B714-D0BB-4BAA-AB1F-D40A26D8717B}" type="datetimeFigureOut">
              <a:rPr lang="it-IT" smtClean="0"/>
              <a:pPr/>
              <a:t>21/11/2010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B56ED-1448-4924-9618-3CF10A33B47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EB35-67C2-40CC-821E-F951F9E4277D}" type="datetime1">
              <a:rPr lang="it-IT" smtClean="0"/>
              <a:pPr/>
              <a:t>21/11/2010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Monteleone Presidente AGeSPI Lombardia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9BE5-A2CF-4AEA-8C26-EEE43B29D9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1750-24E5-4667-867E-99AB4B930E4D}" type="datetime1">
              <a:rPr lang="it-IT" smtClean="0"/>
              <a:pPr/>
              <a:t>21/11/2010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Monteleone Presidente AGeSPI Lombardia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9BE5-A2CF-4AEA-8C26-EEE43B29D9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1A07-557B-4F76-BC1E-B8C7168E9066}" type="datetime1">
              <a:rPr lang="it-IT" smtClean="0"/>
              <a:pPr/>
              <a:t>21/11/2010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Monteleone Presidente AGeSPI Lombardia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9BE5-A2CF-4AEA-8C26-EEE43B29D9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19037BF-4C6B-4189-9C5A-0646026BB49D}" type="datetime1">
              <a:rPr lang="it-IT" smtClean="0"/>
              <a:pPr/>
              <a:t>21/11/2010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it-IT" smtClean="0"/>
              <a:t>A. Monteleone Presidente AGeSPI Lombardia</a:t>
            </a:r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3759BE5-A2CF-4AEA-8C26-EEE43B29D9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3031C6B-00E4-4A8F-8ED3-ACBA3DFEB81D}" type="datetime1">
              <a:rPr lang="it-IT" smtClean="0"/>
              <a:pPr/>
              <a:t>21/11/2010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3759BE5-A2CF-4AEA-8C26-EEE43B29D99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it-IT" smtClean="0"/>
              <a:t>A. Monteleone Presidente AGeSPI Lombardia</a:t>
            </a:r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99D7C6F-709B-41BB-AED2-D4E4597E90AA}" type="datetime1">
              <a:rPr lang="it-IT" smtClean="0"/>
              <a:pPr/>
              <a:t>21/11/2010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it-IT" smtClean="0"/>
              <a:t>A. Monteleone Presidente AGeSPI Lombardia</a:t>
            </a:r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3759BE5-A2CF-4AEA-8C26-EEE43B29D9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4A64-75D8-4F05-854D-00BB5A9711C2}" type="datetime1">
              <a:rPr lang="it-IT" smtClean="0"/>
              <a:pPr/>
              <a:t>21/11/2010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Monteleone Presidente AGeSPI Lombardia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9BE5-A2CF-4AEA-8C26-EEE43B29D99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6AAD-EA21-4733-8EF2-BB797E1ED34C}" type="datetime1">
              <a:rPr lang="it-IT" smtClean="0"/>
              <a:pPr/>
              <a:t>21/11/2010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Monteleone Presidente AGeSPI Lombardia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9BE5-A2CF-4AEA-8C26-EEE43B29D99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7CCE639-57C4-4579-ACA3-2232E388825B}" type="datetime1">
              <a:rPr lang="it-IT" smtClean="0"/>
              <a:pPr/>
              <a:t>21/11/2010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3759BE5-A2CF-4AEA-8C26-EEE43B29D99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it-IT" smtClean="0"/>
              <a:t>A. Monteleone Presidente AGeSPI Lombardia</a:t>
            </a:r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9BA8-7E65-4221-B25D-6DC27EB81162}" type="datetime1">
              <a:rPr lang="it-IT" smtClean="0"/>
              <a:pPr/>
              <a:t>21/11/2010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Monteleone Presidente AGeSPI Lombardia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9BE5-A2CF-4AEA-8C26-EEE43B29D9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EE58B61-7C3D-4FAE-8468-739802BE83F3}" type="datetime1">
              <a:rPr lang="it-IT" smtClean="0"/>
              <a:pPr/>
              <a:t>21/11/2010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3759BE5-A2CF-4AEA-8C26-EEE43B29D99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it-IT" smtClean="0"/>
              <a:t>A. Monteleone Presidente AGeSPI Lombardia</a:t>
            </a:r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689CC-8D08-4487-BDF0-540DA7EB712C}" type="datetime1">
              <a:rPr lang="it-IT" smtClean="0"/>
              <a:pPr/>
              <a:t>21/11/2010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Monteleone Presidente AGeSPI Lombardia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9BE5-A2CF-4AEA-8C26-EEE43B29D9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A85C630-48EE-422B-8CBA-BC39E1CC2859}" type="datetime1">
              <a:rPr lang="it-IT" smtClean="0"/>
              <a:pPr/>
              <a:t>21/11/2010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3759BE5-A2CF-4AEA-8C26-EEE43B29D99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it-IT" smtClean="0"/>
              <a:t>A. Monteleone Presidente AGeSPI Lombardia</a:t>
            </a:r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AD4A1-A5D8-4DF2-A355-143B0D4489C5}" type="datetime1">
              <a:rPr lang="it-IT" smtClean="0"/>
              <a:pPr/>
              <a:t>21/11/2010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Monteleone Presidente AGeSPI Lombardia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9BE5-A2CF-4AEA-8C26-EEE43B29D9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934E-1044-480E-AA98-FDA25BE5641B}" type="datetime1">
              <a:rPr lang="it-IT" smtClean="0"/>
              <a:pPr/>
              <a:t>21/11/2010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Monteleone Presidente AGeSPI Lombardia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9BE5-A2CF-4AEA-8C26-EEE43B29D9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8EC6-D68D-4C2C-96BF-238778C65876}" type="datetime1">
              <a:rPr lang="it-IT" smtClean="0"/>
              <a:pPr/>
              <a:t>21/11/2010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759BE5-A2CF-4AEA-8C26-EEE43B29D99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A. Monteleone Presidente AGeSPI Lombardia</a:t>
            </a:r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03930B-022D-4BF9-A97D-D212B6360797}" type="datetime1">
              <a:rPr lang="it-IT" smtClean="0"/>
              <a:pPr/>
              <a:t>21/11/2010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3759BE5-A2CF-4AEA-8C26-EEE43B29D99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A. Monteleone Presidente AGeSPI Lombardia</a:t>
            </a:r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67D48-34F8-4CA2-A6E1-EEB665F7613F}" type="datetime1">
              <a:rPr lang="it-IT" smtClean="0"/>
              <a:pPr/>
              <a:t>21/11/2010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Monteleone Presidente AGeSPI Lombardia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9BE5-A2CF-4AEA-8C26-EEE43B29D99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EDDE3-B1D5-423D-BFBE-DBBEE14CE6DA}" type="datetime1">
              <a:rPr lang="it-IT" smtClean="0"/>
              <a:pPr/>
              <a:t>21/11/2010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Monteleone Presidente AGeSPI Lombardia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9BE5-A2CF-4AEA-8C26-EEE43B29D99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9BE5-A2CF-4AEA-8C26-EEE43B29D99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Monteleone Presidente AGeSPI Lombardia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57AA-C064-4FBB-BA6F-61A30E92A936}" type="datetime1">
              <a:rPr lang="it-IT" smtClean="0"/>
              <a:pPr/>
              <a:t>21/11/2010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F9C2-6150-456F-AA8F-98CC6B15AC18}" type="datetime1">
              <a:rPr lang="it-IT" smtClean="0"/>
              <a:pPr/>
              <a:t>21/11/2010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Monteleone Presidente AGeSPI Lombardia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9BE5-A2CF-4AEA-8C26-EEE43B29D99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BE3F-C904-4061-9741-1C773A4F0A34}" type="datetime1">
              <a:rPr lang="it-IT" smtClean="0"/>
              <a:pPr/>
              <a:t>21/11/2010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Monteleone Presidente AGeSPI Lombardia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9BE5-A2CF-4AEA-8C26-EEE43B29D9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F9B8F-CB3C-487C-8F99-0B2D7D580CB6}" type="datetime1">
              <a:rPr lang="it-IT" smtClean="0"/>
              <a:pPr/>
              <a:t>21/11/2010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Monteleone Presidente AGeSPI Lombardia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9BE5-A2CF-4AEA-8C26-EEE43B29D9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F5808F-B1BB-4AD9-A3BB-81F06A701E08}" type="datetime1">
              <a:rPr lang="it-IT" smtClean="0"/>
              <a:pPr/>
              <a:t>21/11/2010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759BE5-A2CF-4AEA-8C26-EEE43B29D99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A. Monteleone Presidente AGeSPI Lombardia</a:t>
            </a:r>
            <a:endParaRPr lang="it-I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9732-056A-4292-952C-5CD382777E99}" type="datetime1">
              <a:rPr lang="it-IT" smtClean="0"/>
              <a:pPr/>
              <a:t>21/11/2010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759BE5-A2CF-4AEA-8C26-EEE43B29D99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A. Monteleone Presidente AGeSPI Lombardia</a:t>
            </a:r>
            <a:endParaRPr lang="it-I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C807-5EF1-43FB-BD18-99A1DA1023C6}" type="datetime1">
              <a:rPr lang="it-IT" smtClean="0"/>
              <a:pPr/>
              <a:t>21/11/2010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Monteleone Presidente AGeSPI Lombardia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9BE5-A2CF-4AEA-8C26-EEE43B29D9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810DA-DB8C-41A3-917B-3E3E69767F41}" type="datetime1">
              <a:rPr lang="it-IT" smtClean="0"/>
              <a:pPr/>
              <a:t>21/11/2010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Monteleone Presidente AGeSPI Lombardia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9BE5-A2CF-4AEA-8C26-EEE43B29D9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91FE-81FA-4C21-870F-F4544C6D5182}" type="datetime1">
              <a:rPr lang="it-IT" smtClean="0"/>
              <a:pPr/>
              <a:t>21/11/2010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Monteleone Presidente AGeSPI Lombardia</a:t>
            </a:r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9BE5-A2CF-4AEA-8C26-EEE43B29D9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7639-08D5-4549-AD7A-F3AE0EE09DAC}" type="datetime1">
              <a:rPr lang="it-IT" smtClean="0"/>
              <a:pPr/>
              <a:t>21/11/2010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Monteleone Presidente AGeSPI Lombardia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9BE5-A2CF-4AEA-8C26-EEE43B29D9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D39E-0853-41FC-A736-469A379964A1}" type="datetime1">
              <a:rPr lang="it-IT" smtClean="0"/>
              <a:pPr/>
              <a:t>21/11/2010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Monteleone Presidente AGeSPI Lombardia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9BE5-A2CF-4AEA-8C26-EEE43B29D9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ACD0-DB86-418B-A445-386E6A3AEC00}" type="datetime1">
              <a:rPr lang="it-IT" smtClean="0"/>
              <a:pPr/>
              <a:t>21/11/2010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Monteleone Presidente AGeSPI Lombardia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9BE5-A2CF-4AEA-8C26-EEE43B29D9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E6D5-6328-4D47-B992-BC95E88A09A4}" type="datetime1">
              <a:rPr lang="it-IT" smtClean="0"/>
              <a:pPr/>
              <a:t>21/11/2010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Monteleone Presidente AGeSPI Lombardia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9BE5-A2CF-4AEA-8C26-EEE43B29D9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59BD-901B-4550-877B-B8617D0EB845}" type="datetime1">
              <a:rPr lang="it-IT" smtClean="0"/>
              <a:pPr/>
              <a:t>21/11/2010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Monteleone Presidente AGeSPI Lombardia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9BE5-A2CF-4AEA-8C26-EEE43B29D9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42DF-9C33-440A-AE23-40434E70D86D}" type="datetime1">
              <a:rPr lang="it-IT" smtClean="0"/>
              <a:pPr/>
              <a:t>21/11/2010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Monteleone Presidente AGeSPI Lombardia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9BE5-A2CF-4AEA-8C26-EEE43B29D9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3FC2-4143-4683-B88B-119E06FF3B36}" type="datetime1">
              <a:rPr lang="it-IT" smtClean="0"/>
              <a:pPr/>
              <a:t>21/11/2010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Monteleone Presidente AGeSPI Lombardia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9BE5-A2CF-4AEA-8C26-EEE43B29D9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3BD2-C4F7-4E67-89D1-405238F9A218}" type="datetime1">
              <a:rPr lang="it-IT" smtClean="0"/>
              <a:pPr/>
              <a:t>21/11/2010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Monteleone Presidente AGeSPI Lombardia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9BE5-A2CF-4AEA-8C26-EEE43B29D9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95CA-B13F-4C09-9AF7-12F4F2415B0D}" type="datetime1">
              <a:rPr lang="it-IT" smtClean="0"/>
              <a:pPr/>
              <a:t>21/11/2010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Monteleone Presidente AGeSPI Lombardia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3759BE5-A2CF-4AEA-8C26-EEE43B29D99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FE09-6A98-4E57-8D5A-7FE4340301D3}" type="datetime1">
              <a:rPr lang="it-IT" smtClean="0"/>
              <a:pPr/>
              <a:t>21/11/2010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Monteleone Presidente AGeSPI Lombardia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9BE5-A2CF-4AEA-8C26-EEE43B29D9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519F-A1BF-45A8-BE61-158150D39A5C}" type="datetime1">
              <a:rPr lang="it-IT" smtClean="0"/>
              <a:pPr/>
              <a:t>21/11/2010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Monteleone Presidente AGeSPI Lombardia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9BE5-A2CF-4AEA-8C26-EEE43B29D9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3DD7-5058-485E-A9B2-E08B0ECD5706}" type="datetime1">
              <a:rPr lang="it-IT" smtClean="0"/>
              <a:pPr/>
              <a:t>21/11/2010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Monteleone Presidente AGeSPI Lombardia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9BE5-A2CF-4AEA-8C26-EEE43B29D9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EEDD-05FE-4BD2-8C1F-7F44F93A0CD0}" type="datetime1">
              <a:rPr lang="it-IT" smtClean="0"/>
              <a:pPr/>
              <a:t>21/11/2010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Monteleone Presidente AGeSPI Lombardia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9BE5-A2CF-4AEA-8C26-EEE43B29D9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BD6B-64E4-499B-8004-82B320E98BC4}" type="datetime1">
              <a:rPr lang="it-IT" smtClean="0"/>
              <a:pPr/>
              <a:t>21/11/2010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Monteleone Presidente AGeSPI Lombardia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9BE5-A2CF-4AEA-8C26-EEE43B29D9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D259-8A38-4348-A61A-2CD402EF2D33}" type="datetime1">
              <a:rPr lang="it-IT" smtClean="0"/>
              <a:pPr/>
              <a:t>21/11/2010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Monteleone Presidente AGeSPI Lombardia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9BE5-A2CF-4AEA-8C26-EEE43B29D9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9CDD-3912-4396-9F08-3997FEBD8FE6}" type="datetime1">
              <a:rPr lang="it-IT" smtClean="0"/>
              <a:pPr/>
              <a:t>21/11/2010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A. Monteleone Presidente AGeSPI Lombardia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9BE5-A2CF-4AEA-8C26-EEE43B29D9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4F3DA-40FB-403F-BAF3-B55A7F94C251}" type="datetime1">
              <a:rPr lang="it-IT" smtClean="0"/>
              <a:pPr/>
              <a:t>21/11/2010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A. Monteleone Presidente AGeSPI Lombardia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59BE5-A2CF-4AEA-8C26-EEE43B29D99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F495C0D-DA43-4E93-B986-B69E48F6CF1C}" type="datetime1">
              <a:rPr lang="it-IT" smtClean="0"/>
              <a:pPr/>
              <a:t>21/11/2010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A. Monteleone Presidente AGeSPI Lombardia</a:t>
            </a:r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3759BE5-A2CF-4AEA-8C26-EEE43B29D99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E4C949C-96AD-4E16-8E28-D6A0A56C85DD}" type="datetime1">
              <a:rPr lang="it-IT" smtClean="0"/>
              <a:pPr/>
              <a:t>21/11/2010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A. Monteleone Presidente AGeSPI Lombardia</a:t>
            </a:r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3759BE5-A2CF-4AEA-8C26-EEE43B29D99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1A6EE6-8322-45FD-8339-2D48CFC1D37F}" type="datetime1">
              <a:rPr lang="it-IT" smtClean="0"/>
              <a:pPr/>
              <a:t>21/11/2010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it-IT" smtClean="0"/>
              <a:t>A. Monteleone Presidente AGeSPI Lombardia</a:t>
            </a: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759BE5-A2CF-4AEA-8C26-EEE43B29D99F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5715000"/>
            <a:ext cx="8229600" cy="1143000"/>
          </a:xfrm>
        </p:spPr>
        <p:txBody>
          <a:bodyPr>
            <a:normAutofit/>
          </a:bodyPr>
          <a:lstStyle/>
          <a:p>
            <a:r>
              <a:rPr lang="it-IT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DOVE VA IL WELFARE?</a:t>
            </a:r>
            <a:endParaRPr lang="it-IT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randomspecific.com/wp-content/uploads/2009/07/scenario_nid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682959" cy="5271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asellaDiTesto 3"/>
          <p:cNvSpPr txBox="1"/>
          <p:nvPr/>
        </p:nvSpPr>
        <p:spPr>
          <a:xfrm>
            <a:off x="1835696" y="5589240"/>
            <a:ext cx="5976664" cy="101566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60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</a:t>
            </a:r>
            <a:endParaRPr lang="it-IT" sz="60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tonio\Desktop\hsc4018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960" y="348408"/>
            <a:ext cx="7906480" cy="61769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www.informazione.it/pruploads/dae77c24-8d58-4824-8ad3-ac1c8679c07f/milano%20e%20lag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04664"/>
            <a:ext cx="5328592" cy="4346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asellaDiTesto 4"/>
          <p:cNvSpPr txBox="1"/>
          <p:nvPr/>
        </p:nvSpPr>
        <p:spPr>
          <a:xfrm>
            <a:off x="971600" y="5301208"/>
            <a:ext cx="7488832" cy="58477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harlemagne Std" pitchFamily="82" charset="0"/>
              </a:rPr>
              <a:t>La mappa non è il territorio</a:t>
            </a:r>
            <a:endParaRPr lang="it-IT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harlemagne Std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>
            <a:noAutofit/>
          </a:bodyPr>
          <a:lstStyle/>
          <a:p>
            <a:r>
              <a:rPr lang="it-IT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We</a:t>
            </a:r>
            <a:r>
              <a:rPr lang="it-IT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it-IT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Were</a:t>
            </a:r>
            <a:r>
              <a:rPr lang="it-IT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it-IT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Soldiers</a:t>
            </a:r>
            <a:r>
              <a:rPr lang="it-IT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it-IT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it-IT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Fino </a:t>
            </a:r>
            <a:r>
              <a:rPr lang="it-IT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all'ultimo uomo</a:t>
            </a:r>
            <a:endParaRPr lang="it-IT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101600">
                  <a:schemeClr val="tx2">
                    <a:lumMod val="20000"/>
                    <a:lumOff val="80000"/>
                    <a:alpha val="6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5055568"/>
            <a:ext cx="9144000" cy="1802432"/>
          </a:xfrm>
        </p:spPr>
        <p:txBody>
          <a:bodyPr>
            <a:noAutofit/>
          </a:bodyPr>
          <a:lstStyle/>
          <a:p>
            <a:r>
              <a:rPr lang="it-IT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Novembre 1965</a:t>
            </a:r>
            <a:r>
              <a:rPr lang="it-IT" sz="1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r>
              <a:rPr lang="it-IT" sz="1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 Vietnam, nella battaglia della Drang Valley, 450 paracadutisti dell'esercito americano vengono circondati da duemila soldati vietnamiti. </a:t>
            </a:r>
            <a:br>
              <a:rPr lang="it-IT" sz="1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it-IT" sz="1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fine delle ostilità, durate tre giorni, sembrerebbe suggerire che gli Stati Uniti abbiano vinto la battaglia; in realtà non fu cosi, poiché nessuna delle due parti raggiunse pienamente il proprio obiettivo e gli scontri si conclusero sostanzialmente con una situazione di stallo.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orpresident.it/upimg/FOTO%202004/n_FOLLA%20GIOR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07615"/>
            <a:ext cx="6624736" cy="5297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sellaDiTesto 1"/>
          <p:cNvSpPr txBox="1"/>
          <p:nvPr/>
        </p:nvSpPr>
        <p:spPr>
          <a:xfrm>
            <a:off x="1403648" y="5818038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n w="18000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 PERSONE SONO I SOGGETTI PRINCIPALI DEL WELFARE</a:t>
            </a:r>
          </a:p>
          <a:p>
            <a:pPr algn="ctr"/>
            <a:r>
              <a:rPr lang="it-IT" b="1" dirty="0" smtClean="0">
                <a:ln w="18000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 e sono loro che premiano o bocciano.</a:t>
            </a:r>
            <a:endParaRPr lang="it-IT" b="1" dirty="0">
              <a:ln w="18000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Diapositiva 5 - &amp;quot;We Were Soldiers&amp;#x0D;&amp;#x0A;Fino all'ultimo uomo&amp;quot;&quot;/&gt;&lt;property id=&quot;20307&quot; value=&quot;256&quot;/&gt;&lt;/object&gt;&lt;object type=&quot;3&quot; unique_id=&quot;10041&quot;&gt;&lt;property id=&quot;20148&quot; value=&quot;5&quot;/&gt;&lt;property id=&quot;20300&quot; value=&quot;Diapositiva 1 - &amp;quot;DOVE VA IL WELFARE?&amp;quot;&quot;/&gt;&lt;property id=&quot;20307&quot; value=&quot;257&quot;/&gt;&lt;/object&gt;&lt;object type=&quot;3&quot; unique_id=&quot;10042&quot;&gt;&lt;property id=&quot;20148&quot; value=&quot;5&quot;/&gt;&lt;property id=&quot;20300&quot; value=&quot;Diapositiva 2&quot;/&gt;&lt;property id=&quot;20307&quot; value=&quot;259&quot;/&gt;&lt;/object&gt;&lt;object type=&quot;3&quot; unique_id=&quot;10043&quot;&gt;&lt;property id=&quot;20148&quot; value=&quot;5&quot;/&gt;&lt;property id=&quot;20300&quot; value=&quot;Diapositiva 3&quot;/&gt;&lt;property id=&quot;20307&quot; value=&quot;258&quot;/&gt;&lt;/object&gt;&lt;object type=&quot;3&quot; unique_id=&quot;10044&quot;&gt;&lt;property id=&quot;20148&quot; value=&quot;5&quot;/&gt;&lt;property id=&quot;20300&quot; value=&quot;Diapositiva 4&quot;/&gt;&lt;property id=&quot;20307&quot; value=&quot;260&quot;/&gt;&lt;/object&gt;&lt;object type=&quot;3&quot; unique_id=&quot;10059&quot;&gt;&lt;property id=&quot;20148&quot; value=&quot;5&quot;/&gt;&lt;property id=&quot;20300&quot; value=&quot;Diapositiva 6&quot;/&gt;&lt;property id=&quot;20307&quot; value=&quot;261&quot;/&gt;&lt;/object&gt;&lt;/object&gt;&lt;/object&gt;&lt;/database&gt;"/>
  <p:tag name="SECTOMILLISECCONVERTED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84</TotalTime>
  <Words>55</Words>
  <Application>Microsoft Office PowerPoint</Application>
  <PresentationFormat>Presentazione su schermo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Tema di Office</vt:lpstr>
      <vt:lpstr>Loggia</vt:lpstr>
      <vt:lpstr>Carta</vt:lpstr>
      <vt:lpstr>Equinozio</vt:lpstr>
      <vt:lpstr>DOVE VA IL WELFARE?</vt:lpstr>
      <vt:lpstr>Diapositiva 2</vt:lpstr>
      <vt:lpstr>Diapositiva 3</vt:lpstr>
      <vt:lpstr>Diapositiva 4</vt:lpstr>
      <vt:lpstr>We Were Soldiers Fino all'ultimo uomo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Antonio</dc:creator>
  <cp:lastModifiedBy>Antonio</cp:lastModifiedBy>
  <cp:revision>13</cp:revision>
  <dcterms:created xsi:type="dcterms:W3CDTF">2010-11-21T10:31:18Z</dcterms:created>
  <dcterms:modified xsi:type="dcterms:W3CDTF">2010-11-21T15:57:12Z</dcterms:modified>
</cp:coreProperties>
</file>